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9144000" cy="5143500"/>
  <p:notesSz cx="6888162" cy="100203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24496D1-900D-4A1D-8706-8DEFDB7A3AC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600" cy="308448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fld id="{F40CDE9C-BF4C-40A8-B271-7B0B2E8D3D14}" type="slidenum"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7742160" y="0"/>
            <a:ext cx="1400040" cy="1226880"/>
            <a:chOff x="7742160" y="0"/>
            <a:chExt cx="1400040" cy="1226880"/>
          </a:xfrm>
        </p:grpSpPr>
        <p:sp>
          <p:nvSpPr>
            <p:cNvPr id="1" name="CustomShape 2"/>
            <p:cNvSpPr/>
            <p:nvPr/>
          </p:nvSpPr>
          <p:spPr>
            <a:xfrm>
              <a:off x="7742160" y="0"/>
              <a:ext cx="1400040" cy="1226880"/>
            </a:xfrm>
            <a:custGeom>
              <a:avLst/>
              <a:gdLst/>
              <a:ahLst/>
              <a:rect l="l" t="t" r="r" b="b"/>
              <a:pathLst>
                <a:path w="899887" h="914400">
                  <a:moveTo>
                    <a:pt x="45830" y="0"/>
                  </a:moveTo>
                  <a:lnTo>
                    <a:pt x="899887" y="0"/>
                  </a:lnTo>
                  <a:lnTo>
                    <a:pt x="899887" y="873075"/>
                  </a:lnTo>
                  <a:lnTo>
                    <a:pt x="810933" y="900688"/>
                  </a:lnTo>
                  <a:cubicBezTo>
                    <a:pt x="766997" y="909679"/>
                    <a:pt x="721507" y="914400"/>
                    <a:pt x="674914" y="914400"/>
                  </a:cubicBezTo>
                  <a:cubicBezTo>
                    <a:pt x="302169" y="914400"/>
                    <a:pt x="0" y="612231"/>
                    <a:pt x="0" y="239486"/>
                  </a:cubicBezTo>
                  <a:cubicBezTo>
                    <a:pt x="0" y="192893"/>
                    <a:pt x="4721" y="147403"/>
                    <a:pt x="13712" y="103467"/>
                  </a:cubicBezTo>
                  <a:close/>
                </a:path>
              </a:pathLst>
            </a:custGeom>
            <a:solidFill>
              <a:srgbClr val="f8f8f8">
                <a:alpha val="8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8312400" y="0"/>
              <a:ext cx="829800" cy="727200"/>
            </a:xfrm>
            <a:custGeom>
              <a:avLst/>
              <a:gdLst/>
              <a:ahLst/>
              <a:rect l="l" t="t" r="r" b="b"/>
              <a:pathLst>
                <a:path w="899887" h="914400">
                  <a:moveTo>
                    <a:pt x="45830" y="0"/>
                  </a:moveTo>
                  <a:lnTo>
                    <a:pt x="899887" y="0"/>
                  </a:lnTo>
                  <a:lnTo>
                    <a:pt x="899887" y="873075"/>
                  </a:lnTo>
                  <a:lnTo>
                    <a:pt x="810933" y="900688"/>
                  </a:lnTo>
                  <a:cubicBezTo>
                    <a:pt x="766997" y="909679"/>
                    <a:pt x="721507" y="914400"/>
                    <a:pt x="674914" y="914400"/>
                  </a:cubicBezTo>
                  <a:cubicBezTo>
                    <a:pt x="302169" y="914400"/>
                    <a:pt x="0" y="612231"/>
                    <a:pt x="0" y="239486"/>
                  </a:cubicBezTo>
                  <a:cubicBezTo>
                    <a:pt x="0" y="192893"/>
                    <a:pt x="4721" y="147403"/>
                    <a:pt x="13712" y="10346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" name="CustomShape 4"/>
          <p:cNvSpPr/>
          <p:nvPr/>
        </p:nvSpPr>
        <p:spPr>
          <a:xfrm>
            <a:off x="8690040" y="0"/>
            <a:ext cx="450360" cy="396000"/>
          </a:xfrm>
          <a:custGeom>
            <a:avLst/>
            <a:gdLst/>
            <a:ahLst/>
            <a:rect l="l" t="t" r="r" b="b"/>
            <a:pathLst>
              <a:path w="899887" h="914400">
                <a:moveTo>
                  <a:pt x="45830" y="0"/>
                </a:moveTo>
                <a:lnTo>
                  <a:pt x="899887" y="0"/>
                </a:lnTo>
                <a:lnTo>
                  <a:pt x="899887" y="873075"/>
                </a:lnTo>
                <a:lnTo>
                  <a:pt x="810933" y="900688"/>
                </a:lnTo>
                <a:cubicBezTo>
                  <a:pt x="766997" y="909679"/>
                  <a:pt x="721507" y="914400"/>
                  <a:pt x="674914" y="914400"/>
                </a:cubicBezTo>
                <a:cubicBezTo>
                  <a:pt x="302169" y="914400"/>
                  <a:pt x="0" y="612231"/>
                  <a:pt x="0" y="239486"/>
                </a:cubicBezTo>
                <a:cubicBezTo>
                  <a:pt x="0" y="192893"/>
                  <a:pt x="4721" y="147403"/>
                  <a:pt x="13712" y="103467"/>
                </a:cubicBezTo>
                <a:close/>
              </a:path>
            </a:pathLst>
          </a:custGeom>
          <a:gradFill rotWithShape="0">
            <a:gsLst>
              <a:gs pos="0">
                <a:srgbClr val="066dca"/>
              </a:gs>
              <a:gs pos="100000">
                <a:srgbClr val="21c0d7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0" y="0"/>
            <a:ext cx="432360" cy="51415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 flipH="1" rot="16200000">
            <a:off x="-1149120" y="2467800"/>
            <a:ext cx="2735280" cy="20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3f3f3f"/>
                </a:solidFill>
                <a:latin typeface="Raleway"/>
                <a:ea typeface="Raleway"/>
              </a:rPr>
              <a:t>www.bjitgroup.com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6" name="Google Shape;244;p115" descr=""/>
          <p:cNvPicPr/>
          <p:nvPr/>
        </p:nvPicPr>
        <p:blipFill>
          <a:blip r:embed="rId2"/>
          <a:stretch/>
        </p:blipFill>
        <p:spPr>
          <a:xfrm>
            <a:off x="8032320" y="79560"/>
            <a:ext cx="994680" cy="770760"/>
          </a:xfrm>
          <a:prstGeom prst="rect">
            <a:avLst/>
          </a:prstGeom>
          <a:ln>
            <a:noFill/>
          </a:ln>
        </p:spPr>
      </p:pic>
      <p:sp>
        <p:nvSpPr>
          <p:cNvPr id="7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1"/>
          <p:cNvGrpSpPr/>
          <p:nvPr/>
        </p:nvGrpSpPr>
        <p:grpSpPr>
          <a:xfrm>
            <a:off x="7742160" y="0"/>
            <a:ext cx="1400040" cy="1226880"/>
            <a:chOff x="7742160" y="0"/>
            <a:chExt cx="1400040" cy="1226880"/>
          </a:xfrm>
        </p:grpSpPr>
        <p:sp>
          <p:nvSpPr>
            <p:cNvPr id="46" name="CustomShape 2"/>
            <p:cNvSpPr/>
            <p:nvPr/>
          </p:nvSpPr>
          <p:spPr>
            <a:xfrm>
              <a:off x="7742160" y="0"/>
              <a:ext cx="1400040" cy="1226880"/>
            </a:xfrm>
            <a:custGeom>
              <a:avLst/>
              <a:gdLst/>
              <a:ahLst/>
              <a:rect l="l" t="t" r="r" b="b"/>
              <a:pathLst>
                <a:path w="899887" h="914400">
                  <a:moveTo>
                    <a:pt x="45830" y="0"/>
                  </a:moveTo>
                  <a:lnTo>
                    <a:pt x="899887" y="0"/>
                  </a:lnTo>
                  <a:lnTo>
                    <a:pt x="899887" y="873075"/>
                  </a:lnTo>
                  <a:lnTo>
                    <a:pt x="810933" y="900688"/>
                  </a:lnTo>
                  <a:cubicBezTo>
                    <a:pt x="766997" y="909679"/>
                    <a:pt x="721507" y="914400"/>
                    <a:pt x="674914" y="914400"/>
                  </a:cubicBezTo>
                  <a:cubicBezTo>
                    <a:pt x="302169" y="914400"/>
                    <a:pt x="0" y="612231"/>
                    <a:pt x="0" y="239486"/>
                  </a:cubicBezTo>
                  <a:cubicBezTo>
                    <a:pt x="0" y="192893"/>
                    <a:pt x="4721" y="147403"/>
                    <a:pt x="13712" y="103467"/>
                  </a:cubicBezTo>
                  <a:close/>
                </a:path>
              </a:pathLst>
            </a:custGeom>
            <a:solidFill>
              <a:srgbClr val="f8f8f8">
                <a:alpha val="8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CustomShape 3"/>
            <p:cNvSpPr/>
            <p:nvPr/>
          </p:nvSpPr>
          <p:spPr>
            <a:xfrm>
              <a:off x="8312400" y="0"/>
              <a:ext cx="829800" cy="727200"/>
            </a:xfrm>
            <a:custGeom>
              <a:avLst/>
              <a:gdLst/>
              <a:ahLst/>
              <a:rect l="l" t="t" r="r" b="b"/>
              <a:pathLst>
                <a:path w="899887" h="914400">
                  <a:moveTo>
                    <a:pt x="45830" y="0"/>
                  </a:moveTo>
                  <a:lnTo>
                    <a:pt x="899887" y="0"/>
                  </a:lnTo>
                  <a:lnTo>
                    <a:pt x="899887" y="873075"/>
                  </a:lnTo>
                  <a:lnTo>
                    <a:pt x="810933" y="900688"/>
                  </a:lnTo>
                  <a:cubicBezTo>
                    <a:pt x="766997" y="909679"/>
                    <a:pt x="721507" y="914400"/>
                    <a:pt x="674914" y="914400"/>
                  </a:cubicBezTo>
                  <a:cubicBezTo>
                    <a:pt x="302169" y="914400"/>
                    <a:pt x="0" y="612231"/>
                    <a:pt x="0" y="239486"/>
                  </a:cubicBezTo>
                  <a:cubicBezTo>
                    <a:pt x="0" y="192893"/>
                    <a:pt x="4721" y="147403"/>
                    <a:pt x="13712" y="10346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" name="CustomShape 4"/>
          <p:cNvSpPr/>
          <p:nvPr/>
        </p:nvSpPr>
        <p:spPr>
          <a:xfrm>
            <a:off x="8690040" y="0"/>
            <a:ext cx="450360" cy="396000"/>
          </a:xfrm>
          <a:custGeom>
            <a:avLst/>
            <a:gdLst/>
            <a:ahLst/>
            <a:rect l="l" t="t" r="r" b="b"/>
            <a:pathLst>
              <a:path w="899887" h="914400">
                <a:moveTo>
                  <a:pt x="45830" y="0"/>
                </a:moveTo>
                <a:lnTo>
                  <a:pt x="899887" y="0"/>
                </a:lnTo>
                <a:lnTo>
                  <a:pt x="899887" y="873075"/>
                </a:lnTo>
                <a:lnTo>
                  <a:pt x="810933" y="900688"/>
                </a:lnTo>
                <a:cubicBezTo>
                  <a:pt x="766997" y="909679"/>
                  <a:pt x="721507" y="914400"/>
                  <a:pt x="674914" y="914400"/>
                </a:cubicBezTo>
                <a:cubicBezTo>
                  <a:pt x="302169" y="914400"/>
                  <a:pt x="0" y="612231"/>
                  <a:pt x="0" y="239486"/>
                </a:cubicBezTo>
                <a:cubicBezTo>
                  <a:pt x="0" y="192893"/>
                  <a:pt x="4721" y="147403"/>
                  <a:pt x="13712" y="103467"/>
                </a:cubicBezTo>
                <a:close/>
              </a:path>
            </a:pathLst>
          </a:custGeom>
          <a:gradFill rotWithShape="0">
            <a:gsLst>
              <a:gs pos="0">
                <a:srgbClr val="066dca"/>
              </a:gs>
              <a:gs pos="100000">
                <a:srgbClr val="21c0d7"/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5"/>
          <p:cNvSpPr/>
          <p:nvPr/>
        </p:nvSpPr>
        <p:spPr>
          <a:xfrm>
            <a:off x="0" y="0"/>
            <a:ext cx="432360" cy="51415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6"/>
          <p:cNvSpPr/>
          <p:nvPr/>
        </p:nvSpPr>
        <p:spPr>
          <a:xfrm flipH="1" rot="16200000">
            <a:off x="-1149120" y="2467800"/>
            <a:ext cx="2735280" cy="20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3f3f3f"/>
                </a:solidFill>
                <a:latin typeface="Raleway"/>
                <a:ea typeface="Raleway"/>
              </a:rPr>
              <a:t>www.bjitgroup.com</a:t>
            </a:r>
            <a:endParaRPr b="0" lang="en-US" sz="900" spc="-1" strike="noStrike">
              <a:latin typeface="Arial"/>
            </a:endParaRPr>
          </a:p>
        </p:txBody>
      </p:sp>
      <p:pic>
        <p:nvPicPr>
          <p:cNvPr id="51" name="Google Shape;244;p115" descr=""/>
          <p:cNvPicPr/>
          <p:nvPr/>
        </p:nvPicPr>
        <p:blipFill>
          <a:blip r:embed="rId2"/>
          <a:stretch/>
        </p:blipFill>
        <p:spPr>
          <a:xfrm>
            <a:off x="8032320" y="79560"/>
            <a:ext cx="994680" cy="770760"/>
          </a:xfrm>
          <a:prstGeom prst="rect">
            <a:avLst/>
          </a:prstGeom>
          <a:ln>
            <a:noFill/>
          </a:ln>
        </p:spPr>
      </p:pic>
      <p:sp>
        <p:nvSpPr>
          <p:cNvPr id="52" name="PlaceHolder 7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8286840" y="4690080"/>
            <a:ext cx="253080" cy="253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8308800" y="4749840"/>
            <a:ext cx="200520" cy="1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36A4125A-DEA9-44F1-87F1-38E7C36A14C4}" type="slidenum">
              <a:rPr b="1" lang="en-US" sz="8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 rot="10800000">
            <a:off x="1445400" y="4815360"/>
            <a:ext cx="665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3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oogle Shape;58;p15" descr=""/>
          <p:cNvPicPr/>
          <p:nvPr/>
        </p:nvPicPr>
        <p:blipFill>
          <a:blip r:embed="rId2"/>
          <a:stretch/>
        </p:blipFill>
        <p:spPr>
          <a:xfrm>
            <a:off x="477360" y="4595040"/>
            <a:ext cx="592560" cy="434520"/>
          </a:xfrm>
          <a:prstGeom prst="rect">
            <a:avLst/>
          </a:prstGeom>
          <a:ln>
            <a:noFill/>
          </a:ln>
        </p:spPr>
      </p:pic>
      <p:sp>
        <p:nvSpPr>
          <p:cNvPr id="94" name="CustomShape 4"/>
          <p:cNvSpPr/>
          <p:nvPr/>
        </p:nvSpPr>
        <p:spPr>
          <a:xfrm>
            <a:off x="3188160" y="4869360"/>
            <a:ext cx="27338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999999"/>
                </a:solidFill>
                <a:latin typeface="Open Sans"/>
                <a:ea typeface="Open Sans"/>
              </a:rPr>
              <a:t>Copyright @2021, BJIT Group. All Rights Reserved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8286840" y="4690080"/>
            <a:ext cx="253080" cy="253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8308800" y="4749840"/>
            <a:ext cx="200520" cy="1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FA626227-6682-4D98-B3E9-BAC1236126A9}" type="slidenum">
              <a:rPr b="1" lang="en-US" sz="8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 rot="10800000">
            <a:off x="1445400" y="4815360"/>
            <a:ext cx="665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3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36" name="Google Shape;58;p15" descr=""/>
          <p:cNvPicPr/>
          <p:nvPr/>
        </p:nvPicPr>
        <p:blipFill>
          <a:blip r:embed="rId2"/>
          <a:stretch/>
        </p:blipFill>
        <p:spPr>
          <a:xfrm>
            <a:off x="477360" y="4595040"/>
            <a:ext cx="592560" cy="434520"/>
          </a:xfrm>
          <a:prstGeom prst="rect">
            <a:avLst/>
          </a:prstGeom>
          <a:ln>
            <a:noFill/>
          </a:ln>
        </p:spPr>
      </p:pic>
      <p:sp>
        <p:nvSpPr>
          <p:cNvPr id="137" name="CustomShape 4"/>
          <p:cNvSpPr/>
          <p:nvPr/>
        </p:nvSpPr>
        <p:spPr>
          <a:xfrm>
            <a:off x="3188160" y="4869360"/>
            <a:ext cx="27338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999999"/>
                </a:solidFill>
                <a:latin typeface="Open Sans"/>
                <a:ea typeface="Open Sans"/>
              </a:rPr>
              <a:t>Copyright @2019, BJIT Group. All Rights Reserved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8286840" y="4690080"/>
            <a:ext cx="253080" cy="253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8308800" y="4749840"/>
            <a:ext cx="200520" cy="1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1149EDB7-1EA3-42F1-8106-65DA701BCFAF}" type="slidenum">
              <a:rPr b="1" lang="en-US" sz="8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 rot="10800000">
            <a:off x="1445400" y="4815360"/>
            <a:ext cx="665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3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79" name="Google Shape;58;p15" descr=""/>
          <p:cNvPicPr/>
          <p:nvPr/>
        </p:nvPicPr>
        <p:blipFill>
          <a:blip r:embed="rId2"/>
          <a:stretch/>
        </p:blipFill>
        <p:spPr>
          <a:xfrm>
            <a:off x="477360" y="4595040"/>
            <a:ext cx="592560" cy="434520"/>
          </a:xfrm>
          <a:prstGeom prst="rect">
            <a:avLst/>
          </a:prstGeom>
          <a:ln>
            <a:noFill/>
          </a:ln>
        </p:spPr>
      </p:pic>
      <p:sp>
        <p:nvSpPr>
          <p:cNvPr id="180" name="CustomShape 4"/>
          <p:cNvSpPr/>
          <p:nvPr/>
        </p:nvSpPr>
        <p:spPr>
          <a:xfrm>
            <a:off x="3188160" y="4869360"/>
            <a:ext cx="27338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999999"/>
                </a:solidFill>
                <a:latin typeface="Open Sans"/>
                <a:ea typeface="Open Sans"/>
              </a:rPr>
              <a:t>Copyright @2021, BJIT Group. All Rights Reserved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286840" y="4690080"/>
            <a:ext cx="253080" cy="253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8308800" y="4749840"/>
            <a:ext cx="200520" cy="1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fld id="{16A7496E-ADEE-4E0A-8E0F-1D951D9482B0}" type="slidenum">
              <a:rPr b="1" lang="en-US" sz="8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&lt;number&gt;</a:t>
            </a:fld>
            <a:endParaRPr b="0" lang="en-US" sz="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 rot="10800000">
            <a:off x="1445400" y="4815360"/>
            <a:ext cx="665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accent3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Google Shape;58;p15" descr=""/>
          <p:cNvPicPr/>
          <p:nvPr/>
        </p:nvPicPr>
        <p:blipFill>
          <a:blip r:embed="rId2"/>
          <a:stretch/>
        </p:blipFill>
        <p:spPr>
          <a:xfrm>
            <a:off x="477360" y="4595040"/>
            <a:ext cx="592560" cy="434520"/>
          </a:xfrm>
          <a:prstGeom prst="rect">
            <a:avLst/>
          </a:prstGeom>
          <a:ln>
            <a:noFill/>
          </a:ln>
        </p:spPr>
      </p:pic>
      <p:sp>
        <p:nvSpPr>
          <p:cNvPr id="223" name="CustomShape 4"/>
          <p:cNvSpPr/>
          <p:nvPr/>
        </p:nvSpPr>
        <p:spPr>
          <a:xfrm>
            <a:off x="3188160" y="4869360"/>
            <a:ext cx="2733840" cy="2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999999"/>
                </a:solidFill>
                <a:latin typeface="Open Sans"/>
                <a:ea typeface="Open Sans"/>
              </a:rPr>
              <a:t>Copyright @2019, BJIT Group. All Rights Reserved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mailto:nani.gopal@bjitgroup.com" TargetMode="External"/><Relationship Id="rId3" Type="http://schemas.openxmlformats.org/officeDocument/2006/relationships/hyperlink" Target="mailto:nani.gopal@bjitgroup.com" TargetMode="External"/><Relationship Id="rId4" Type="http://schemas.openxmlformats.org/officeDocument/2006/relationships/hyperlink" Target="mailto:Niazi.mahrab@bjitgroup.com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6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6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0"/>
            <a:ext cx="9142200" cy="5141880"/>
          </a:xfrm>
          <a:prstGeom prst="rect">
            <a:avLst/>
          </a:prstGeom>
          <a:gradFill rotWithShape="0">
            <a:gsLst>
              <a:gs pos="0">
                <a:srgbClr val="727272"/>
              </a:gs>
              <a:gs pos="100000">
                <a:srgbClr val="c1c1c1"/>
              </a:gs>
            </a:gsLst>
            <a:lin ang="162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2"/>
          <p:cNvSpPr/>
          <p:nvPr/>
        </p:nvSpPr>
        <p:spPr>
          <a:xfrm>
            <a:off x="3364560" y="4530240"/>
            <a:ext cx="241344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Open Sans"/>
                <a:ea typeface="Open Sans"/>
              </a:rPr>
              <a:t>Image Placeholder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115560" y="-101520"/>
            <a:ext cx="9162720" cy="5141880"/>
          </a:xfrm>
          <a:prstGeom prst="rect">
            <a:avLst/>
          </a:prstGeom>
          <a:gradFill rotWithShape="0">
            <a:gsLst>
              <a:gs pos="0">
                <a:srgbClr val="00a4e6"/>
              </a:gs>
              <a:gs pos="100000">
                <a:srgbClr val="10316b"/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1933560" y="1970640"/>
            <a:ext cx="4390200" cy="113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Open Sans"/>
              </a:rPr>
              <a:t>Module Title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Open Sans"/>
              </a:rPr>
              <a:t>Employee Appraisal</a:t>
            </a:r>
            <a:endParaRPr b="0" lang="en-US" sz="2400" spc="-1" strike="noStrike">
              <a:latin typeface="Arial"/>
            </a:endParaRPr>
          </a:p>
        </p:txBody>
      </p:sp>
      <p:grpSp>
        <p:nvGrpSpPr>
          <p:cNvPr id="272" name="Group 5"/>
          <p:cNvGrpSpPr/>
          <p:nvPr/>
        </p:nvGrpSpPr>
        <p:grpSpPr>
          <a:xfrm>
            <a:off x="2105640" y="1921680"/>
            <a:ext cx="4047840" cy="1142640"/>
            <a:chOff x="2105640" y="1921680"/>
            <a:chExt cx="4047840" cy="1142640"/>
          </a:xfrm>
        </p:grpSpPr>
        <p:grpSp>
          <p:nvGrpSpPr>
            <p:cNvPr id="273" name="Group 6"/>
            <p:cNvGrpSpPr/>
            <p:nvPr/>
          </p:nvGrpSpPr>
          <p:grpSpPr>
            <a:xfrm>
              <a:off x="2105640" y="1921680"/>
              <a:ext cx="1027440" cy="546840"/>
              <a:chOff x="2105640" y="1921680"/>
              <a:chExt cx="1027440" cy="546840"/>
            </a:xfrm>
          </p:grpSpPr>
          <p:sp>
            <p:nvSpPr>
              <p:cNvPr id="274" name="CustomShape 7"/>
              <p:cNvSpPr/>
              <p:nvPr/>
            </p:nvSpPr>
            <p:spPr>
              <a:xfrm rot="10800000">
                <a:off x="2110680" y="1924920"/>
                <a:ext cx="10224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chemeClr val="l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5" name="CustomShape 8"/>
              <p:cNvSpPr/>
              <p:nvPr/>
            </p:nvSpPr>
            <p:spPr>
              <a:xfrm>
                <a:off x="2105640" y="1921680"/>
                <a:ext cx="360" cy="546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chemeClr val="l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276" name="Group 9"/>
            <p:cNvGrpSpPr/>
            <p:nvPr/>
          </p:nvGrpSpPr>
          <p:grpSpPr>
            <a:xfrm>
              <a:off x="4904640" y="2517480"/>
              <a:ext cx="1248840" cy="546840"/>
              <a:chOff x="4904640" y="2517480"/>
              <a:chExt cx="1248840" cy="546840"/>
            </a:xfrm>
          </p:grpSpPr>
          <p:sp>
            <p:nvSpPr>
              <p:cNvPr id="277" name="CustomShape 10"/>
              <p:cNvSpPr/>
              <p:nvPr/>
            </p:nvSpPr>
            <p:spPr>
              <a:xfrm>
                <a:off x="4904640" y="3058560"/>
                <a:ext cx="1243800" cy="36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chemeClr val="l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8" name="CustomShape 11"/>
              <p:cNvSpPr/>
              <p:nvPr/>
            </p:nvSpPr>
            <p:spPr>
              <a:xfrm rot="10800000">
                <a:off x="6153120" y="2517480"/>
                <a:ext cx="360" cy="54684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28440">
                <a:solidFill>
                  <a:schemeClr val="lt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sp>
        <p:nvSpPr>
          <p:cNvPr id="279" name="CustomShape 12"/>
          <p:cNvSpPr/>
          <p:nvPr/>
        </p:nvSpPr>
        <p:spPr>
          <a:xfrm>
            <a:off x="2072880" y="1409400"/>
            <a:ext cx="2807640" cy="3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Open Sans Light"/>
                <a:ea typeface="Open Sans Light"/>
              </a:rPr>
              <a:t>BJIT ACADEMY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80" name="Google Shape;244;p115" descr=""/>
          <p:cNvPicPr/>
          <p:nvPr/>
        </p:nvPicPr>
        <p:blipFill>
          <a:blip r:embed="rId1"/>
          <a:stretch/>
        </p:blipFill>
        <p:spPr>
          <a:xfrm>
            <a:off x="8032320" y="79560"/>
            <a:ext cx="994680" cy="770760"/>
          </a:xfrm>
          <a:prstGeom prst="rect">
            <a:avLst/>
          </a:prstGeom>
          <a:ln>
            <a:noFill/>
          </a:ln>
        </p:spPr>
      </p:pic>
      <p:sp>
        <p:nvSpPr>
          <p:cNvPr id="281" name="CustomShape 13"/>
          <p:cNvSpPr/>
          <p:nvPr/>
        </p:nvSpPr>
        <p:spPr>
          <a:xfrm>
            <a:off x="740160" y="3791520"/>
            <a:ext cx="347760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Project Manager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Nani Gopal Bari, Md Kishor Morol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nani.gopal@bjitgroup.com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Arial"/>
              </a:rPr>
              <a:t>kishor.morol</a:t>
            </a:r>
            <a:r>
              <a:rPr b="0" lang="en-US" sz="16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3"/>
              </a:rPr>
              <a:t>@bjitgroup.com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</p:txBody>
      </p:sp>
      <p:sp>
        <p:nvSpPr>
          <p:cNvPr id="282" name="CustomShape 14"/>
          <p:cNvSpPr/>
          <p:nvPr/>
        </p:nvSpPr>
        <p:spPr>
          <a:xfrm>
            <a:off x="5812920" y="3784320"/>
            <a:ext cx="3117960" cy="115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Niazi Mahrab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4"/>
              </a:rPr>
              <a:t>niazi.mahrab@bjitgroup.com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Office_id: 11301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Arial"/>
              </a:rPr>
              <a:t>Software Engineer at BJIT limited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628560" y="248760"/>
            <a:ext cx="78850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50a19"/>
                </a:solidFill>
                <a:latin typeface="Raleway"/>
                <a:ea typeface="Raleway"/>
              </a:rPr>
              <a:t>Project Structure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3200400" y="1005840"/>
            <a:ext cx="5119200" cy="3333960"/>
          </a:xfrm>
          <a:prstGeom prst="rect">
            <a:avLst/>
          </a:prstGeom>
          <a:ln>
            <a:noFill/>
          </a:ln>
        </p:spPr>
      </p:pic>
      <p:sp>
        <p:nvSpPr>
          <p:cNvPr id="302" name="CustomShape 2"/>
          <p:cNvSpPr/>
          <p:nvPr/>
        </p:nvSpPr>
        <p:spPr>
          <a:xfrm>
            <a:off x="1280160" y="2854080"/>
            <a:ext cx="137016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Python 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3" name="Line 3"/>
          <p:cNvSpPr/>
          <p:nvPr/>
        </p:nvSpPr>
        <p:spPr>
          <a:xfrm>
            <a:off x="2560320" y="3017520"/>
            <a:ext cx="128016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628560" y="248760"/>
            <a:ext cx="78850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50a19"/>
                </a:solidFill>
                <a:latin typeface="Raleway"/>
                <a:ea typeface="Raleway"/>
              </a:rPr>
              <a:t>Project Structure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3292200" y="914400"/>
            <a:ext cx="4844880" cy="3421800"/>
          </a:xfrm>
          <a:prstGeom prst="rect">
            <a:avLst/>
          </a:prstGeom>
          <a:ln>
            <a:noFill/>
          </a:ln>
        </p:spPr>
      </p:pic>
      <p:sp>
        <p:nvSpPr>
          <p:cNvPr id="306" name="CustomShape 2"/>
          <p:cNvSpPr/>
          <p:nvPr/>
        </p:nvSpPr>
        <p:spPr>
          <a:xfrm>
            <a:off x="1097280" y="3017520"/>
            <a:ext cx="11332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xml files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7" name="Line 3"/>
          <p:cNvSpPr/>
          <p:nvPr/>
        </p:nvSpPr>
        <p:spPr>
          <a:xfrm>
            <a:off x="2103120" y="3200400"/>
            <a:ext cx="1920240" cy="1828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Arial"/>
              </a:rPr>
              <a:t>Login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3281040" y="1203480"/>
            <a:ext cx="2580480" cy="298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628560" y="259920"/>
            <a:ext cx="78850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       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Module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2440800" y="1554480"/>
            <a:ext cx="3228120" cy="81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28560" y="248760"/>
            <a:ext cx="78850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Employee View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1"/>
          <a:stretch/>
        </p:blipFill>
        <p:spPr>
          <a:xfrm>
            <a:off x="840240" y="970200"/>
            <a:ext cx="3364920" cy="314352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2"/>
          <a:stretch/>
        </p:blipFill>
        <p:spPr>
          <a:xfrm>
            <a:off x="4663440" y="993960"/>
            <a:ext cx="3473640" cy="3028320"/>
          </a:xfrm>
          <a:prstGeom prst="rect">
            <a:avLst/>
          </a:prstGeom>
          <a:ln>
            <a:noFill/>
          </a:ln>
        </p:spPr>
      </p:pic>
      <p:sp>
        <p:nvSpPr>
          <p:cNvPr id="315" name="CustomShape 2"/>
          <p:cNvSpPr/>
          <p:nvPr/>
        </p:nvSpPr>
        <p:spPr>
          <a:xfrm>
            <a:off x="1828800" y="3383280"/>
            <a:ext cx="14839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Kanban view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6858000" y="3566160"/>
            <a:ext cx="10540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List view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628560" y="259920"/>
            <a:ext cx="78850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          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Employee form view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365760" y="731520"/>
            <a:ext cx="4113360" cy="350892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4754880" y="822960"/>
            <a:ext cx="4116600" cy="329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628560" y="248760"/>
            <a:ext cx="78850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Employee model source code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640080" y="822960"/>
            <a:ext cx="4021920" cy="310860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2"/>
          <a:stretch/>
        </p:blipFill>
        <p:spPr>
          <a:xfrm>
            <a:off x="4846320" y="822960"/>
            <a:ext cx="4299480" cy="3108600"/>
          </a:xfrm>
          <a:prstGeom prst="rect">
            <a:avLst/>
          </a:prstGeom>
          <a:ln>
            <a:noFill/>
          </a:ln>
        </p:spPr>
      </p:pic>
      <p:sp>
        <p:nvSpPr>
          <p:cNvPr id="323" name="CustomShape 2"/>
          <p:cNvSpPr/>
          <p:nvPr/>
        </p:nvSpPr>
        <p:spPr>
          <a:xfrm>
            <a:off x="1554480" y="4296960"/>
            <a:ext cx="14482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Python code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6035040" y="4389120"/>
            <a:ext cx="11998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XML code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28560" y="248760"/>
            <a:ext cx="78850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Validity in employee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915480" y="1097280"/>
            <a:ext cx="3290400" cy="259488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4569840" y="1097280"/>
            <a:ext cx="3293640" cy="260100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1737360" y="2580840"/>
            <a:ext cx="191988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Put valid age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5752440" y="2834640"/>
            <a:ext cx="16880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Put valid Email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628560" y="248760"/>
            <a:ext cx="78850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Validity and constraints source code in employee model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731520" y="914400"/>
            <a:ext cx="3290400" cy="246852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>
            <a:off x="1097280" y="2598120"/>
            <a:ext cx="286776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Check same employee by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Name and Phone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4754880" y="2560320"/>
            <a:ext cx="329436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" descr=""/>
          <p:cNvPicPr/>
          <p:nvPr/>
        </p:nvPicPr>
        <p:blipFill>
          <a:blip r:embed="rId2"/>
          <a:stretch/>
        </p:blipFill>
        <p:spPr>
          <a:xfrm>
            <a:off x="4206240" y="1294920"/>
            <a:ext cx="4663080" cy="186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28560" y="248760"/>
            <a:ext cx="78850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2"/>
          <p:cNvSpPr/>
          <p:nvPr/>
        </p:nvSpPr>
        <p:spPr>
          <a:xfrm>
            <a:off x="628560" y="695880"/>
            <a:ext cx="7885080" cy="1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3"/>
          <p:cNvSpPr/>
          <p:nvPr/>
        </p:nvSpPr>
        <p:spPr>
          <a:xfrm>
            <a:off x="548640" y="558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Appraisal tree, kanban 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8" name="" descr=""/>
          <p:cNvPicPr/>
          <p:nvPr/>
        </p:nvPicPr>
        <p:blipFill>
          <a:blip r:embed="rId1"/>
          <a:stretch/>
        </p:blipFill>
        <p:spPr>
          <a:xfrm>
            <a:off x="731520" y="1005840"/>
            <a:ext cx="7772040" cy="173700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2"/>
          <a:stretch/>
        </p:blipFill>
        <p:spPr>
          <a:xfrm>
            <a:off x="731520" y="2720160"/>
            <a:ext cx="7497720" cy="1851480"/>
          </a:xfrm>
          <a:prstGeom prst="rect">
            <a:avLst/>
          </a:prstGeom>
          <a:ln>
            <a:noFill/>
          </a:ln>
        </p:spPr>
      </p:pic>
      <p:sp>
        <p:nvSpPr>
          <p:cNvPr id="340" name="CustomShape 4"/>
          <p:cNvSpPr/>
          <p:nvPr/>
        </p:nvSpPr>
        <p:spPr>
          <a:xfrm>
            <a:off x="7223760" y="1920240"/>
            <a:ext cx="573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tree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1" name="CustomShape 5"/>
          <p:cNvSpPr/>
          <p:nvPr/>
        </p:nvSpPr>
        <p:spPr>
          <a:xfrm>
            <a:off x="7040880" y="3749040"/>
            <a:ext cx="927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kanban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Contents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Introduction</a:t>
            </a:r>
            <a:endParaRPr b="0" lang="en-US" sz="20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Goals</a:t>
            </a:r>
            <a:endParaRPr b="0" lang="en-US" sz="20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Features</a:t>
            </a:r>
            <a:endParaRPr b="0" lang="en-US" sz="20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Technical overview</a:t>
            </a:r>
            <a:endParaRPr b="0" lang="en-US" sz="20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Module descriptions and snaps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Appraisal Report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1005840" y="1315080"/>
            <a:ext cx="7315200" cy="298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Meeting tree, kanban 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456840" y="1119240"/>
            <a:ext cx="8228880" cy="153216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457200" y="2651760"/>
            <a:ext cx="8137800" cy="1641960"/>
          </a:xfrm>
          <a:prstGeom prst="rect">
            <a:avLst/>
          </a:prstGeom>
          <a:ln>
            <a:noFill/>
          </a:ln>
        </p:spPr>
      </p:pic>
      <p:sp>
        <p:nvSpPr>
          <p:cNvPr id="347" name="CustomShape 2"/>
          <p:cNvSpPr/>
          <p:nvPr/>
        </p:nvSpPr>
        <p:spPr>
          <a:xfrm>
            <a:off x="7955280" y="2011680"/>
            <a:ext cx="5734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tree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7680960" y="3749040"/>
            <a:ext cx="927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kanban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Meeting calendar 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1356120" y="1203480"/>
            <a:ext cx="6430320" cy="298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Meeting gantt 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456840" y="1560600"/>
            <a:ext cx="8228880" cy="2268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Meeting graph 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1631880" y="1203480"/>
            <a:ext cx="5879160" cy="298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Goals form 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1038960" y="1203480"/>
            <a:ext cx="7065000" cy="2728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Reporting form view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1937880" y="1203480"/>
            <a:ext cx="5266800" cy="298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Website for appraisal employee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1634040" y="1203480"/>
            <a:ext cx="5874840" cy="298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628560" y="2134800"/>
            <a:ext cx="7885080" cy="7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i="1" lang="en-US" sz="2800" spc="-1" strike="noStrike">
                <a:solidFill>
                  <a:srgbClr val="006da4"/>
                </a:solidFill>
                <a:latin typeface="Raleway"/>
                <a:ea typeface="Raleway"/>
              </a:rPr>
              <a:t>Project Submission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647520" y="2931840"/>
            <a:ext cx="184716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6da4"/>
                </a:solidFill>
                <a:latin typeface="Arial"/>
                <a:ea typeface="Arial"/>
              </a:rPr>
              <a:t>29</a:t>
            </a:r>
            <a:r>
              <a:rPr b="1" lang="en-US" sz="1800" spc="-1" strike="noStrike" baseline="30000">
                <a:solidFill>
                  <a:srgbClr val="006da4"/>
                </a:solidFill>
                <a:latin typeface="Arial"/>
                <a:ea typeface="Arial"/>
              </a:rPr>
              <a:t>th </a:t>
            </a:r>
            <a:r>
              <a:rPr b="1" lang="en-US" sz="1800" spc="-1" strike="noStrike">
                <a:solidFill>
                  <a:srgbClr val="006da4"/>
                </a:solidFill>
                <a:latin typeface="Arial"/>
                <a:ea typeface="Arial"/>
              </a:rPr>
              <a:t>October, 2021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628560" y="828720"/>
            <a:ext cx="7885080" cy="34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628560" y="248760"/>
            <a:ext cx="7885080" cy="7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da4"/>
                </a:solidFill>
                <a:latin typeface="Raleway"/>
                <a:ea typeface="Raleway"/>
              </a:rPr>
              <a:t>Project Introduction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628560" y="1069560"/>
            <a:ext cx="7885080" cy="34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Employee appraisal module is a component of Open HRMS suit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It helps you to utilize the best of your human resource pool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0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628560" y="248760"/>
            <a:ext cx="7885080" cy="7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da4"/>
                </a:solidFill>
                <a:latin typeface="Raleway"/>
                <a:ea typeface="Raleway"/>
              </a:rPr>
              <a:t>Goals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628560" y="1069560"/>
            <a:ext cx="7885080" cy="34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Appraisal module allows you to create Top Down or Bottom-up evaluation plans and give timely feedbacks and complements for accomplishments.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Employee evaluation using surveys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Three different views from managers and employee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Report print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Show in Website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28560" y="248760"/>
            <a:ext cx="7885080" cy="7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da4"/>
                </a:solidFill>
                <a:latin typeface="Raleway"/>
                <a:ea typeface="Raleway"/>
              </a:rPr>
              <a:t>Project Feature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628560" y="1069560"/>
            <a:ext cx="7885080" cy="34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57200" indent="-2268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Basic Level</a:t>
            </a:r>
            <a:endParaRPr b="0" lang="en-US" sz="28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SRS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Software Design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Use case diagram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Class diagram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Structural diagram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28600"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" dur="indefinite" restart="never" nodeType="tmRoot">
          <p:childTnLst>
            <p:seq>
              <p:cTn id="11" dur="indefinite" nodeType="mainSeq"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1000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628560" y="248760"/>
            <a:ext cx="7885080" cy="7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da4"/>
                </a:solidFill>
                <a:latin typeface="Raleway"/>
                <a:ea typeface="Raleway"/>
              </a:rPr>
              <a:t>Project Feature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628560" y="1069560"/>
            <a:ext cx="7885080" cy="34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57200" indent="-2268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Advanced Level</a:t>
            </a:r>
            <a:endParaRPr b="0" lang="en-US" sz="28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Implementations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Advance view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Security constraints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Give different user views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Integrating with other models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28600"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28600"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10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1000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1000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1000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" dur="1000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1000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" dur="1000" fill="hold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1000"/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6" dur="1000" fill="hold"/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1000" fill="hold"/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628560" y="248760"/>
            <a:ext cx="7885080" cy="7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6da4"/>
                </a:solidFill>
                <a:latin typeface="Raleway"/>
                <a:ea typeface="Raleway"/>
              </a:rPr>
              <a:t>Project Feature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628560" y="1069560"/>
            <a:ext cx="7885080" cy="34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57200" indent="-2268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Finally</a:t>
            </a:r>
            <a:endParaRPr b="0" lang="en-US" sz="28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Review previous works and change it if necessary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Fixing Errors</a:t>
            </a:r>
            <a:endParaRPr b="0" lang="en-US" sz="1600" spc="-1" strike="noStrike">
              <a:latin typeface="Arial"/>
            </a:endParaRPr>
          </a:p>
          <a:p>
            <a:pPr marL="514440" indent="-284040">
              <a:lnSpc>
                <a:spcPct val="150000"/>
              </a:lnSpc>
              <a:buClr>
                <a:srgbClr val="050a1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Documentations  </a:t>
            </a:r>
            <a:endParaRPr b="0" lang="en-US" sz="1600" spc="-1" strike="noStrike">
              <a:latin typeface="Arial"/>
            </a:endParaRPr>
          </a:p>
          <a:p>
            <a:pPr marL="228600"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28600"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28600"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228600">
              <a:lnSpc>
                <a:spcPct val="150000"/>
              </a:lnSpc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10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1000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1000" fill="hold"/>
                                        <p:tgtEl>
                                          <p:spTgt spid="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1000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" dur="1000" fill="hold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1000" fill="hold"/>
                                        <p:tgtEl>
                                          <p:spTgt spid="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1000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3" dur="1000" fill="hold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1000" fill="hold"/>
                                        <p:tgtEl>
                                          <p:spTgt spid="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28560" y="248760"/>
            <a:ext cx="78850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50a19"/>
                </a:solidFill>
                <a:latin typeface="Raleway"/>
                <a:ea typeface="Raleway"/>
              </a:rPr>
              <a:t>Requirement Engineering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6" name="CustomShape 2"/>
          <p:cNvSpPr/>
          <p:nvPr/>
        </p:nvSpPr>
        <p:spPr>
          <a:xfrm>
            <a:off x="628560" y="866880"/>
            <a:ext cx="7885080" cy="372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 marL="457200" indent="-2268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User requirement#1: </a:t>
            </a:r>
            <a:endParaRPr b="0" lang="en-US" sz="1600" spc="-1" strike="noStrike">
              <a:latin typeface="Arial"/>
            </a:endParaRPr>
          </a:p>
          <a:p>
            <a:pPr marL="457200" indent="-2268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	</a:t>
            </a:r>
            <a:r>
              <a:rPr b="0" lang="en-US" sz="14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Employees are user, Employee can create employee profile, goals, reporting and can  create meeting</a:t>
            </a:r>
            <a:endParaRPr b="0" lang="en-US" sz="1400" spc="-1" strike="noStrike">
              <a:latin typeface="Arial"/>
            </a:endParaRPr>
          </a:p>
          <a:p>
            <a:pPr marL="457200" indent="-2268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Admin requirement#1: </a:t>
            </a:r>
            <a:endParaRPr b="0" lang="en-US" sz="1600" spc="-1" strike="noStrike">
              <a:latin typeface="Arial"/>
            </a:endParaRPr>
          </a:p>
          <a:p>
            <a:pPr marL="457200" indent="-2268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      </a:t>
            </a:r>
            <a:r>
              <a:rPr b="0" lang="en-US" sz="14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Admin is superuser, admin can create employee profile, goals, appraisal, reporting and can  create meeting</a:t>
            </a:r>
            <a:endParaRPr b="0" lang="en-US" sz="1400" spc="-1" strike="noStrike">
              <a:latin typeface="Arial"/>
            </a:endParaRPr>
          </a:p>
          <a:p>
            <a:pPr marL="457200" indent="-2268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Manager requirement#1: </a:t>
            </a:r>
            <a:endParaRPr b="0" lang="en-US" sz="1600" spc="-1" strike="noStrike">
              <a:latin typeface="Arial"/>
            </a:endParaRPr>
          </a:p>
          <a:p>
            <a:pPr marL="457200" indent="-2268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      </a:t>
            </a:r>
            <a:r>
              <a:rPr b="0" lang="en-US" sz="1400" spc="-1" strike="noStrike">
                <a:solidFill>
                  <a:srgbClr val="050a19"/>
                </a:solidFill>
                <a:latin typeface="Open Sans Light"/>
                <a:ea typeface="Open Sans Light"/>
              </a:rPr>
              <a:t>Manager can create employee profile, goals, appraisal, reporting and can  create meeting</a:t>
            </a:r>
            <a:endParaRPr b="0" lang="en-US" sz="1400" spc="-1" strike="noStrike">
              <a:latin typeface="Arial"/>
            </a:endParaRPr>
          </a:p>
          <a:p>
            <a:pPr marL="457200" indent="-226800"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28560" y="248760"/>
            <a:ext cx="7885080" cy="43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                         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Technical Overview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628560" y="695880"/>
            <a:ext cx="7885080" cy="35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 algn="just">
              <a:lnSpc>
                <a:spcPct val="100000"/>
              </a:lnSpc>
              <a:spcBef>
                <a:spcPts val="1060"/>
              </a:spcBef>
              <a:spcAft>
                <a:spcPts val="159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OS: Linux, </a:t>
            </a:r>
            <a:endParaRPr b="0" lang="en-US" sz="1400" spc="-1" strike="noStrike">
              <a:latin typeface="Arial"/>
            </a:endParaRPr>
          </a:p>
          <a:p>
            <a:pPr marL="432000" indent="-322560" algn="just">
              <a:lnSpc>
                <a:spcPct val="100000"/>
              </a:lnSpc>
              <a:spcBef>
                <a:spcPts val="1060"/>
              </a:spcBef>
              <a:spcAft>
                <a:spcPts val="159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Editor: VS code, </a:t>
            </a:r>
            <a:endParaRPr b="0" lang="en-US" sz="1400" spc="-1" strike="noStrike">
              <a:latin typeface="Arial"/>
            </a:endParaRPr>
          </a:p>
          <a:p>
            <a:pPr marL="432000" indent="-322560" algn="just">
              <a:lnSpc>
                <a:spcPct val="100000"/>
              </a:lnSpc>
              <a:spcBef>
                <a:spcPts val="1060"/>
              </a:spcBef>
              <a:spcAft>
                <a:spcPts val="159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Front-end: XML, HTML, CSS</a:t>
            </a:r>
            <a:endParaRPr b="0" lang="en-US" sz="1400" spc="-1" strike="noStrike">
              <a:latin typeface="Arial"/>
            </a:endParaRPr>
          </a:p>
          <a:p>
            <a:pPr marL="432000" indent="-322560" algn="just">
              <a:lnSpc>
                <a:spcPct val="100000"/>
              </a:lnSpc>
              <a:spcBef>
                <a:spcPts val="1060"/>
              </a:spcBef>
              <a:spcAft>
                <a:spcPts val="159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Back-end: Python, </a:t>
            </a:r>
            <a:endParaRPr b="0" lang="en-US" sz="1400" spc="-1" strike="noStrike">
              <a:latin typeface="Arial"/>
            </a:endParaRPr>
          </a:p>
          <a:p>
            <a:pPr marL="432000" indent="-322560" algn="just">
              <a:lnSpc>
                <a:spcPct val="100000"/>
              </a:lnSpc>
              <a:spcBef>
                <a:spcPts val="1060"/>
              </a:spcBef>
              <a:spcAft>
                <a:spcPts val="159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Database: PostgreSQL,</a:t>
            </a:r>
            <a:endParaRPr b="0" lang="en-US" sz="1400" spc="-1" strike="noStrike">
              <a:latin typeface="Arial"/>
            </a:endParaRPr>
          </a:p>
          <a:p>
            <a:pPr marL="432000" indent="-322560" algn="just">
              <a:lnSpc>
                <a:spcPct val="100000"/>
              </a:lnSpc>
              <a:spcBef>
                <a:spcPts val="1060"/>
              </a:spcBef>
              <a:spcAft>
                <a:spcPts val="159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Odoo version: Odoo 14 community version,</a:t>
            </a:r>
            <a:endParaRPr b="0" lang="en-US" sz="1400" spc="-1" strike="noStrike">
              <a:latin typeface="Arial"/>
            </a:endParaRPr>
          </a:p>
          <a:p>
            <a:pPr marL="432000" indent="-322560" algn="just">
              <a:lnSpc>
                <a:spcPct val="100000"/>
              </a:lnSpc>
              <a:spcBef>
                <a:spcPts val="1060"/>
              </a:spcBef>
              <a:spcAft>
                <a:spcPts val="159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ORM: ODOO ORM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3503160" y="2572200"/>
            <a:ext cx="2143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66dca"/>
      </a:accent1>
      <a:accent2>
        <a:srgbClr val="00a4e6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66dca"/>
      </a:accent1>
      <a:accent2>
        <a:srgbClr val="00a4e6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50a19"/>
      </a:dk2>
      <a:lt2>
        <a:srgbClr val="ffffff"/>
      </a:lt2>
      <a:accent1>
        <a:srgbClr val="00ccd7"/>
      </a:accent1>
      <a:accent2>
        <a:srgbClr val="00afd2"/>
      </a:accent2>
      <a:accent3>
        <a:srgbClr val="0092c3"/>
      </a:accent3>
      <a:accent4>
        <a:srgbClr val="006da4"/>
      </a:accent4>
      <a:accent5>
        <a:srgbClr val="005986"/>
      </a:accent5>
      <a:accent6>
        <a:srgbClr val="00486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66dca"/>
      </a:accent1>
      <a:accent2>
        <a:srgbClr val="00a4e6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66dca"/>
      </a:accent1>
      <a:accent2>
        <a:srgbClr val="00a4e6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66dca"/>
      </a:accent1>
      <a:accent2>
        <a:srgbClr val="00a4e6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66dca"/>
      </a:accent1>
      <a:accent2>
        <a:srgbClr val="00a4e6"/>
      </a:accent2>
      <a:accent3>
        <a:srgbClr val="00b0d3"/>
      </a:accent3>
      <a:accent4>
        <a:srgbClr val="3abfc4"/>
      </a:accent4>
      <a:accent5>
        <a:srgbClr val="21c0d7"/>
      </a:accent5>
      <a:accent6>
        <a:srgbClr val="55d4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10317</TotalTime>
  <Application>LibreOffice/6.4.7.2$Linux_X86_64 LibreOffice_project/40$Build-2</Application>
  <Words>191</Words>
  <Paragraphs>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Golam Sarower</dc:creator>
  <dc:description/>
  <dc:language>en-US</dc:language>
  <cp:lastModifiedBy/>
  <cp:lastPrinted>2019-09-20T08:30:06Z</cp:lastPrinted>
  <dcterms:modified xsi:type="dcterms:W3CDTF">2021-10-29T01:14:57Z</dcterms:modified>
  <cp:revision>527</cp:revision>
  <dc:subject/>
  <dc:title>BJIT AGM 2019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